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DF267A-AF82-EEF1-ADB1-C27D4E15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3FDC185-F76D-5CD1-44DF-CC5812454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7DEAA-02A0-4F50-B0F8-BA0C322CB420}" type="datetimeFigureOut">
              <a:rPr lang="pl-PL" smtClean="0"/>
              <a:t>19.10.2026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49FFCC6-0324-6C47-2543-2D4189C34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0DFC2C1-B29C-9043-A95B-BB5218C4A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A115-E636-40BE-AC48-23C280FED4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244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40A4E4E-2149-4DEC-07EC-1BD7B90C0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40755C-9081-2CC9-D3EC-924F6CF94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F6DD79A-FD1E-EF0C-CA8F-B8C4E69DD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7DEAA-02A0-4F50-B0F8-BA0C322CB420}" type="datetimeFigureOut">
              <a:rPr lang="pl-PL" smtClean="0"/>
              <a:t>19.10.2026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BD7723A-56B1-31A8-9284-506D49D03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6B50AB-5393-038A-530D-7B184607D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A115-E636-40BE-AC48-23C280FED4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769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5858681F-BD08-B2E5-7E66-636F5FC2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F185A7C-4B0E-9757-5C42-9758A48D8B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7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BB276A2-1BF2-F61C-66D1-4092FE3E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116B168-6C56-A2ED-996B-F487FC5827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6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0D68E8F1-A789-EC27-B6B4-19B7FD1D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C29B699-865E-847B-4F5B-62AC52090F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8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BBC5C620-6282-3357-1DD6-B552D136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Neuroróżnorodność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36FBBFB-064D-8324-2DCE-8E2B4197F8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1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F906CE19-640E-2C5C-C943-E701BDC7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Neuroróżnorodność  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3E607A6-7E1F-86AA-7565-49BE9435A7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94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4138F57F-8D90-16E5-285E-F86395E7A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A jacy Wy jesteście?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60AA399-82C6-A109-1BFA-B704579A3D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82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6BA512A5-9513-7B9C-6003-61E851C40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Neuro</a:t>
            </a:r>
            <a:r>
              <a:rPr lang="pl-PL" b="1"/>
              <a:t>typowość</a:t>
            </a:r>
            <a:endParaRPr lang="pl-PL" b="1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B9C2869-1B7D-629A-506E-9DCF748D22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58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6FFB5788-6682-9DE5-6A23-2ECA6E894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Neuro</a:t>
            </a:r>
            <a:r>
              <a:rPr lang="pl-PL" b="1"/>
              <a:t>atypowość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3AF79D5-F480-2C23-CC05-F1FAB232A6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22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BCC6B7A6-0090-3649-C51D-A652E1D2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Neuroatypowość 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AEF8528-5EFC-6C8D-A039-5C0F717150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32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FA69EF90-E98D-2208-BA6D-7D18FA9E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b="1"/>
              <a:t>Co to znaczy, że mózg inaczej przetwarza informacje?</a:t>
            </a:r>
            <a:br>
              <a:rPr lang="pl-PL" sz="3600"/>
            </a:br>
            <a:br>
              <a:rPr lang="pl-PL" sz="3600"/>
            </a:br>
            <a:r>
              <a:rPr lang="pl-PL" sz="3600"/>
              <a:t> Przykłady:</a:t>
            </a:r>
            <a:endParaRPr lang="pl-PL" sz="3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C7D4368-9A1B-8CBF-6F77-D0182288F0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65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00708841-BA8F-5B89-90F2-C897920C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Co to znaczy, że mózg inaczej przetwarza informacje? Przykłady….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E4B44FD-C296-5D01-8F23-6CC2F58750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00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BF07C470-2CA9-B86B-E2E8-34BF0173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Co to znaczy, że mózg inaczej przetwarza informacje? Przykłady….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777D7C8-9BEB-7371-730E-D7EA42A696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78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D0849167-F43A-3CD5-0DAF-314777C22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Możliwości osób neuroatypwych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E125DFE-AED6-2402-14F0-C7C6047CD7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36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50EF718-0949-E97D-CE88-7690C0F9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Możliwości i mocne strony osób neuroatypowych</a:t>
            </a:r>
            <a:endParaRPr lang="pl-PL" sz="40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DB47C2A-BA58-C8ED-0940-663D08F300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5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F26E5714-749F-2182-6C4E-CCD765B63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Nieszablonowe myślenie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5F8507A-5255-B3E5-0671-C819F0F8A6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05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53CF85FA-B74A-C606-6707-8A8793E4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4A49506-C34A-05B5-DE78-50E238DB4F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1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1BCCF85B-B793-9417-DE99-45FA481E2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Dokładna pamięć szczegółów</a:t>
            </a:r>
            <a:endParaRPr lang="pl-PL" sz="40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774D1A8-BBA9-CB0B-081C-DDD8696C93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47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B2DC371D-A243-DEE2-81E8-F566F967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1491490-C118-4CAC-B439-A94CF2BACD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54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7D6BB8C1-4D17-57CF-B9DC-1DE47C5C0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Dbają o detale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6B9DC7-57B0-D3D6-DC7C-ED161BBC5D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74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B4DB569A-90C4-2847-E2C1-E6E994F7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Dbałość o detale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5C871F6-4B8D-3775-321B-8F7F07C4A6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57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E0AD76C-1C59-4190-ED2A-56684893B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334985D-00AE-E4F3-CFDB-FC8A0A1A30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60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1F99E796-B5DC-EB8A-A854-34FDAA5B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Myślenie obrazami, wyobraźnia przestrzenna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963CC38-3A90-4234-1F07-50108F6E57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77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E9D01F9F-A654-48CA-E84E-FDFCDAE5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/>
              <a:t>Predyspozycje twórcze, spostrzegawczość, kontrola impulsów</a:t>
            </a:r>
            <a:endParaRPr lang="pl-PL" sz="40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7454B1-9D19-CBA4-AF7D-D2DC03718E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48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403D371F-D95B-5223-BD02-E9DD5D805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/>
              <a:t>Znacie innych sławnych neuroatypowych?</a:t>
            </a:r>
            <a:endParaRPr lang="pl-PL" sz="44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807C5CC-67E3-519C-3C77-EA715D8BC5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67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AA48D3EA-C544-BE2C-1D9F-C7174B145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Potrzeby osób neuroatypowych,</a:t>
            </a:r>
            <a:br>
              <a:rPr lang="pl-PL"/>
            </a:br>
            <a:r>
              <a:rPr lang="pl-PL" sz="4000"/>
              <a:t>czyli jak dostosować swoje miejsce  do nauki lub swoje miejsce pracy</a:t>
            </a:r>
            <a:endParaRPr lang="pl-PL" sz="40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85D6EEB-8F9F-005E-641A-563D86DB32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15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9F5890B6-3549-88EB-ADA9-8A1A5043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E583D97-E748-1718-03DB-7CC17797EE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34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9C23F214-A94D-3713-8438-078D11C7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Redukcja bodźców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77AAD87-949C-C230-0C99-9D31D5B13C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214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87B00D9F-62CC-3F8E-3E5F-304D3D87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W szkole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8A6D5C5-EE6A-F3E2-0804-CBCEE2297F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32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5BF046D7-E5D0-6848-02F1-617ECF92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 a Twoim zdaniem….?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1C61037-8C1A-569E-4BFF-BA6C12A833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48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39B1D2BE-7446-1FB5-5176-3EC6CEC93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789D970-A368-4EA7-8DF7-13A3D2A12A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99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ECF96D81-DA81-08B2-5211-EC0E95BD7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Przykłady dostosowania miejsca pracy do potrzeb osoby neuroatypowej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9508EC9-7929-2BC7-1536-8156A811AE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74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A98C2E4-C898-64EA-4F13-6C5B75F8D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Co pomaga pracownikowi neuroatypowemu?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8626BE6-FE72-86CB-94FF-5FFDCF98C5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53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CA1B9844-0C34-313D-07F7-929E08F8D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/>
              <a:t>Czego ty potrzebowałbyś w Twojej przyszłej pracy? Jak chciałbyś pracować?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21DD0DE-B03B-7D99-FD5E-E42957189B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26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7300EF2C-2D29-EAE7-344D-AFA5FB3C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C3713B9-BC62-CF96-4E7E-AAB5B2725B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575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58C2751D-971A-B12B-D0F3-A5FACCC01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Przydatne strony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E6749DF-3152-367C-7EF5-85DFBCC35B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07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AAB20320-1E31-32AA-217C-101E376F5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B1EF399-B000-5A12-6EEA-77103C92B5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56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E5222074-0A2E-1A3A-CE84-486AC054F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26B6BA0-1111-C5C1-5926-352A666628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10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D758BAB-DEE5-A62E-0C0B-66E1A986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36501D7-B07B-7F90-C3D5-9AA791B84A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20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D2624D8D-AADB-F2C4-09C8-D5E544B5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8E4D0AA-DAB4-4FA1-A1DE-4FDD4BB2D8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038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F7108B2-B202-3D9F-8304-A235167A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B86333F-441F-11FC-5DA5-EAFBE308AF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525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1FFCABE5-B416-CDFA-C9A0-E3EFD77E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787E835-747D-DE2E-32B8-04DDA37114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062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9235FE0E-ED3B-C3B7-71CB-A7CA4F32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6700" b="1"/>
              <a:t>Czy macie pytania?</a:t>
            </a:r>
            <a:br>
              <a:rPr lang="pl-PL" sz="6700" b="1"/>
            </a:br>
            <a:br>
              <a:rPr lang="pl-PL" sz="6700" b="1"/>
            </a:br>
            <a:r>
              <a:rPr lang="pl-PL" b="1"/>
              <a:t>Chcecie o czymś porozmawiać</a:t>
            </a:r>
            <a:r>
              <a:rPr lang="pl-PL" sz="9600"/>
              <a:t>?</a:t>
            </a:r>
            <a:endParaRPr lang="pl-PL" sz="9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966A38-5B0F-C808-10FD-99703856FA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159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Panoramiczny</PresentationFormat>
  <Paragraphs>27</Paragraphs>
  <Slides>42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Neuroróżnorodność</vt:lpstr>
      <vt:lpstr>Neuroróżnorodność  </vt:lpstr>
      <vt:lpstr>A jacy Wy jesteście?</vt:lpstr>
      <vt:lpstr>Neurotypowość</vt:lpstr>
      <vt:lpstr>Neuroatypowość</vt:lpstr>
      <vt:lpstr>Neuroatypowość </vt:lpstr>
      <vt:lpstr>Co to znaczy, że mózg inaczej przetwarza informacje?   Przykłady:</vt:lpstr>
      <vt:lpstr>Co to znaczy, że mózg inaczej przetwarza informacje? Przykłady….</vt:lpstr>
      <vt:lpstr>Co to znaczy, że mózg inaczej przetwarza informacje? Przykłady….</vt:lpstr>
      <vt:lpstr>Możliwości osób neuroatypwych</vt:lpstr>
      <vt:lpstr>Możliwości i mocne strony osób neuroatypowych</vt:lpstr>
      <vt:lpstr>Nieszablonowe myślenie</vt:lpstr>
      <vt:lpstr>Prezentacja programu PowerPoint</vt:lpstr>
      <vt:lpstr>Dokładna pamięć szczegółów</vt:lpstr>
      <vt:lpstr>Prezentacja programu PowerPoint</vt:lpstr>
      <vt:lpstr>Dbają o detale</vt:lpstr>
      <vt:lpstr>Dbałość o detale</vt:lpstr>
      <vt:lpstr>Prezentacja programu PowerPoint</vt:lpstr>
      <vt:lpstr>Myślenie obrazami, wyobraźnia przestrzenna</vt:lpstr>
      <vt:lpstr>Predyspozycje twórcze, spostrzegawczość, kontrola impulsów</vt:lpstr>
      <vt:lpstr>Znacie innych sławnych neuroatypowych?</vt:lpstr>
      <vt:lpstr>Potrzeby osób neuroatypowych, czyli jak dostosować swoje miejsce  do nauki lub swoje miejsce pracy</vt:lpstr>
      <vt:lpstr>Prezentacja programu PowerPoint</vt:lpstr>
      <vt:lpstr>Redukcja bodźców</vt:lpstr>
      <vt:lpstr>W szkole</vt:lpstr>
      <vt:lpstr> a Twoim zdaniem….?</vt:lpstr>
      <vt:lpstr>Prezentacja programu PowerPoint</vt:lpstr>
      <vt:lpstr>Przykłady dostosowania miejsca pracy do potrzeb osoby neuroatypowej</vt:lpstr>
      <vt:lpstr>Co pomaga pracownikowi neuroatypowemu?</vt:lpstr>
      <vt:lpstr>Czego ty potrzebowałbyś w Twojej przyszłej pracy? Jak chciałbyś pracować?</vt:lpstr>
      <vt:lpstr>Prezentacja programu PowerPoint</vt:lpstr>
      <vt:lpstr>Przydatne strony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Czy macie pytania?  Chcecie o czymś porozmawiać?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Lucyna Sitkowska</dc:creator>
  <cp:lastModifiedBy>Lucyna Sitkowska</cp:lastModifiedBy>
  <cp:revision>1</cp:revision>
  <dcterms:created xsi:type="dcterms:W3CDTF">2026-10-19T16:22:24Z</dcterms:created>
  <dcterms:modified xsi:type="dcterms:W3CDTF">2026-10-19T16:22:24Z</dcterms:modified>
</cp:coreProperties>
</file>